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8" r:id="rId3"/>
    <p:sldId id="260" r:id="rId4"/>
    <p:sldId id="257" r:id="rId5"/>
    <p:sldId id="262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10.09.2020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10.09.2020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10.09.2020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защити себя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дети и коронавирус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как мыть руки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антисептик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маски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0</Words>
  <Application>Microsoft Office PowerPoint</Application>
  <PresentationFormat>Экран (4:3)</PresentationFormat>
  <Paragraphs>0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Слайд 1</vt:lpstr>
      <vt:lpstr>Слайд 2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Боброва Наталья Геннадиевна</dc:creator>
  <cp:lastModifiedBy>ADMIN</cp:lastModifiedBy>
  <cp:revision>5</cp:revision>
  <dcterms:created xsi:type="dcterms:W3CDTF">2020-08-27T12:04:24Z</dcterms:created>
  <dcterms:modified xsi:type="dcterms:W3CDTF">2020-09-10T12:36:26Z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