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етский сад Кордюков\Desktop\4b85bc9654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09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детский сад Кордюков\Desktop\gIBvOYTf2z1wV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" y="24586"/>
            <a:ext cx="9120452" cy="6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19864" cy="2304256"/>
          </a:xfrm>
        </p:spPr>
        <p:txBody>
          <a:bodyPr/>
          <a:lstStyle/>
          <a:p>
            <a:pPr algn="ctr"/>
            <a:r>
              <a:rPr lang="ru-RU" sz="4400" dirty="0">
                <a:effectLst/>
              </a:rPr>
              <a:t>4 октября 1957 г. в </a:t>
            </a:r>
            <a:r>
              <a:rPr lang="ru-RU" sz="4400" b="1" dirty="0">
                <a:effectLst/>
              </a:rPr>
              <a:t>космос</a:t>
            </a:r>
            <a:r>
              <a:rPr lang="ru-RU" sz="4400" dirty="0">
                <a:effectLst/>
              </a:rPr>
              <a:t> был запущен наш первый искусственный спутник Земли</a:t>
            </a:r>
            <a:endParaRPr lang="ru-RU" sz="4400" b="1" i="1" dirty="0"/>
          </a:p>
        </p:txBody>
      </p:sp>
      <p:pic>
        <p:nvPicPr>
          <p:cNvPr id="2050" name="Picture 2" descr="C:\Users\детский сад Кордюков\Desktop\sputnik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164833" cy="38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51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964488" cy="914400"/>
          </a:xfrm>
        </p:spPr>
        <p:txBody>
          <a:bodyPr/>
          <a:lstStyle/>
          <a:p>
            <a:pPr algn="ctr"/>
            <a:r>
              <a:rPr lang="ru-RU" sz="3600" b="1" dirty="0" smtClean="0">
                <a:effectLst/>
              </a:rPr>
              <a:t>Белка и Стрелка - </a:t>
            </a:r>
            <a:r>
              <a:rPr lang="ru-RU" sz="3600" dirty="0" smtClean="0">
                <a:effectLst/>
              </a:rPr>
              <a:t>собаки-космонавты</a:t>
            </a:r>
            <a:r>
              <a:rPr lang="ru-RU" sz="3600" dirty="0">
                <a:effectLst/>
              </a:rPr>
              <a:t>, совершившие космический полёт на корабле «Спутник-5» 19 августа </a:t>
            </a:r>
            <a:r>
              <a:rPr lang="ru-RU" sz="3600" dirty="0" smtClean="0">
                <a:effectLst/>
              </a:rPr>
              <a:t>1960г</a:t>
            </a:r>
            <a:endParaRPr lang="ru-RU" sz="3600" dirty="0"/>
          </a:p>
        </p:txBody>
      </p:sp>
      <p:pic>
        <p:nvPicPr>
          <p:cNvPr id="3074" name="Picture 2" descr="C:\Users\детский сад Кордюков\Desktop\mkotryadkosmicheskihdvorny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93560"/>
            <a:ext cx="5472608" cy="45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6633"/>
            <a:ext cx="6096000" cy="2664295"/>
          </a:xfrm>
        </p:spPr>
        <p:txBody>
          <a:bodyPr/>
          <a:lstStyle/>
          <a:p>
            <a:r>
              <a:rPr lang="ru-RU" dirty="0">
                <a:effectLst/>
              </a:rPr>
              <a:t>Первым человеком, который смог отправиться в </a:t>
            </a:r>
            <a:r>
              <a:rPr lang="ru-RU" b="1" dirty="0">
                <a:effectLst/>
              </a:rPr>
              <a:t>космическое путешествие</a:t>
            </a:r>
            <a:r>
              <a:rPr lang="ru-RU" dirty="0">
                <a:effectLst/>
              </a:rPr>
              <a:t>, был </a:t>
            </a:r>
            <a:r>
              <a:rPr lang="ru-RU" b="1" dirty="0">
                <a:effectLst/>
              </a:rPr>
              <a:t>космонавт</a:t>
            </a:r>
            <a:r>
              <a:rPr lang="ru-RU" dirty="0">
                <a:effectLst/>
              </a:rPr>
              <a:t> Юрий Алексеевич Гагарин. Он совершил свой полёт 12 </a:t>
            </a:r>
            <a:r>
              <a:rPr lang="ru-RU" b="1" dirty="0">
                <a:effectLst/>
              </a:rPr>
              <a:t>апреля</a:t>
            </a:r>
            <a:r>
              <a:rPr lang="ru-RU" dirty="0">
                <a:effectLst/>
              </a:rPr>
              <a:t> 1961 года на ракете "Восток"</a:t>
            </a:r>
            <a:endParaRPr lang="ru-RU" dirty="0"/>
          </a:p>
        </p:txBody>
      </p:sp>
      <p:pic>
        <p:nvPicPr>
          <p:cNvPr id="4098" name="Picture 2" descr="C:\Users\детский сад Кордюков\Desktop\Gagarin-1024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91535"/>
            <a:ext cx="6696744" cy="41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86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етский сад Кордюков\Desktop\Solar-System-Universe-Sun-Moon-Planets-Mercury-Mars-Uranus-Neptune-Saturn-Pluto-Comet-Asteroid-Belt-Satellite-Meteor-Wallpaper-HD-2560x1600-1024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448800" cy="683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45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етский сад Кордюков\Desktop\b48fd3f1-41cc-44c5-8901-3945c24146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929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3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етский сад Кордюков\Desktop\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0"/>
            <a:ext cx="4579590" cy="680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adar_Kosmicheskoe_puteshestvi..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8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етский сад Кордюков\Desktop\shelezyak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1913"/>
            <a:ext cx="666750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dariki_Tantsyi_Veselogo_Rob..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5877272"/>
            <a:ext cx="609600" cy="609600"/>
          </a:xfrm>
          <a:prstGeom prst="rect">
            <a:avLst/>
          </a:prstGeom>
        </p:spPr>
      </p:pic>
      <p:pic>
        <p:nvPicPr>
          <p:cNvPr id="2" name="voice-2019-04-11-23-5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9832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етский сад Кордюков\Desktop\landscape-night-galaxy-space-sky-stars-nebula-atmosphere-universe-astronomy-Aurora-midnight-star-screenshot-computer-wallpaper-outer-space-astronomical-object-187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adar_Kosmicheskoe_puteshestvi.. (q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213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80</TotalTime>
  <Words>30</Words>
  <Application>Microsoft Office PowerPoint</Application>
  <PresentationFormat>Экран (4:3)</PresentationFormat>
  <Paragraphs>3</Paragraphs>
  <Slides>10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Базовая</vt:lpstr>
      <vt:lpstr>Презентация PowerPoint</vt:lpstr>
      <vt:lpstr>4 октября 1957 г. в космос был запущен наш первый искусственный спутник Земли</vt:lpstr>
      <vt:lpstr>Белка и Стрелка - собаки-космонавты, совершившие космический полёт на корабле «Спутник-5» 19 августа 1960г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 Кордюков</dc:creator>
  <cp:lastModifiedBy>детский сад Кордюков</cp:lastModifiedBy>
  <cp:revision>8</cp:revision>
  <dcterms:created xsi:type="dcterms:W3CDTF">2019-04-11T08:03:03Z</dcterms:created>
  <dcterms:modified xsi:type="dcterms:W3CDTF">2019-04-12T03:20:21Z</dcterms:modified>
</cp:coreProperties>
</file>